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1" r:id="rId2"/>
    <p:sldId id="292" r:id="rId3"/>
    <p:sldId id="295" r:id="rId4"/>
    <p:sldId id="293" r:id="rId5"/>
    <p:sldId id="296" r:id="rId6"/>
    <p:sldId id="297" r:id="rId7"/>
    <p:sldId id="294" r:id="rId8"/>
    <p:sldId id="300" r:id="rId9"/>
    <p:sldId id="299" r:id="rId10"/>
    <p:sldId id="301" r:id="rId11"/>
    <p:sldId id="298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65"/>
    <p:restoredTop sz="96405"/>
  </p:normalViewPr>
  <p:slideViewPr>
    <p:cSldViewPr snapToGrid="0">
      <p:cViewPr>
        <p:scale>
          <a:sx n="100" d="100"/>
          <a:sy n="100" d="100"/>
        </p:scale>
        <p:origin x="8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01/05/2024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/>
          </a:bodyPr>
          <a:lstStyle/>
          <a:p>
            <a:r>
              <a:rPr lang="en-US" dirty="0"/>
              <a:t>COMMUNE ACTION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C8C75-3301-66D2-D974-F86EE1539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931" y="1503014"/>
            <a:ext cx="9150931" cy="4872386"/>
          </a:xfrm>
          <a:ln>
            <a:solidFill>
              <a:schemeClr val="accent1"/>
            </a:solidFill>
          </a:ln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93552CD2-13E8-02BC-2FF2-F8807DD0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8" y="2814282"/>
            <a:ext cx="420600" cy="364273"/>
          </a:xfrm>
          <a:prstGeom prst="rect">
            <a:avLst/>
          </a:prstGeom>
        </p:spPr>
      </p:pic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C2F1CDEA-AD6A-BEC1-9BA5-7988DA6A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6" y="3246862"/>
            <a:ext cx="420600" cy="3642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21BC7-7E96-1452-41E0-91C20192C9D7}"/>
              </a:ext>
            </a:extLst>
          </p:cNvPr>
          <p:cNvCxnSpPr/>
          <p:nvPr/>
        </p:nvCxnSpPr>
        <p:spPr>
          <a:xfrm>
            <a:off x="3314700" y="2996418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604938-25C6-0D98-C3F4-1B50406B20E8}"/>
              </a:ext>
            </a:extLst>
          </p:cNvPr>
          <p:cNvSpPr txBox="1"/>
          <p:nvPr/>
        </p:nvSpPr>
        <p:spPr>
          <a:xfrm>
            <a:off x="5854700" y="2857499"/>
            <a:ext cx="3176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to get the dropdown list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B45C82-394D-4096-39C2-7A34FFBB9C87}"/>
              </a:ext>
            </a:extLst>
          </p:cNvPr>
          <p:cNvCxnSpPr/>
          <p:nvPr/>
        </p:nvCxnSpPr>
        <p:spPr>
          <a:xfrm rot="16200000" flipH="1">
            <a:off x="3235559" y="3508139"/>
            <a:ext cx="2425700" cy="2267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0AE26-6CD4-472E-DBA6-4A83B11AF91F}"/>
              </a:ext>
            </a:extLst>
          </p:cNvPr>
          <p:cNvSpPr txBox="1"/>
          <p:nvPr/>
        </p:nvSpPr>
        <p:spPr>
          <a:xfrm>
            <a:off x="5334000" y="5867399"/>
            <a:ext cx="3390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 one CAP unit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Effect of the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map- Zoom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Help you go over the map.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Zoom Control</a:t>
            </a:r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MAP – selection of a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A935E-C9F3-5F6F-99FB-88422FC8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4" y="1371600"/>
            <a:ext cx="8594725" cy="5371703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FFC4B-7423-D648-08F6-B74ACE22D447}"/>
              </a:ext>
            </a:extLst>
          </p:cNvPr>
          <p:cNvSpPr/>
          <p:nvPr/>
        </p:nvSpPr>
        <p:spPr>
          <a:xfrm>
            <a:off x="5613400" y="4813300"/>
            <a:ext cx="2235200" cy="191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0E4035-CA1F-1713-4503-B9714A360317}"/>
              </a:ext>
            </a:extLst>
          </p:cNvPr>
          <p:cNvCxnSpPr>
            <a:cxnSpLocks/>
          </p:cNvCxnSpPr>
          <p:nvPr/>
        </p:nvCxnSpPr>
        <p:spPr>
          <a:xfrm flipV="1">
            <a:off x="7848600" y="4352330"/>
            <a:ext cx="190500" cy="107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478839" y="3429000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Instant Hover Effect</a:t>
            </a:r>
          </a:p>
        </p:txBody>
      </p: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422900"/>
            <a:ext cx="952500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600" dirty="0">
                <a:solidFill>
                  <a:schemeClr val="tx1"/>
                </a:solidFill>
              </a:rPr>
              <a:t>Click on a wash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cluster react to the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new filter view is now open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x button to close this filter view</a:t>
            </a:r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hen it make sense, you can select segment from different related pie charts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 support multiple selection. If the logic make sense.</a:t>
            </a:r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5937755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Pivot table &amp; 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177800" y="2628900"/>
            <a:ext cx="8255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  <a:r>
              <a:rPr lang="en-HT" sz="1200" dirty="0"/>
              <a:t>ne of the wash focus has been selected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8"/>
            <a:ext cx="10287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pivot table is link logically with the pie chart cluters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8026400" y="3924300"/>
            <a:ext cx="9525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table will redisign itself to make sense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stCxn id="15" idx="3"/>
          </p:cNvCxnSpPr>
          <p:nvPr/>
        </p:nvCxnSpPr>
        <p:spPr>
          <a:xfrm flipV="1">
            <a:off x="7670804" y="5499101"/>
            <a:ext cx="396622" cy="5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754B-D4F1-78AE-C224-AB56FCE8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14152"/>
          </a:xfrm>
        </p:spPr>
        <p:txBody>
          <a:bodyPr>
            <a:normAutofit fontScale="90000"/>
          </a:bodyPr>
          <a:lstStyle/>
          <a:p>
            <a:pPr algn="just"/>
            <a:r>
              <a:rPr lang="en-HT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E8382-1570-3F18-B94A-71A0F8E3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01" y="1878008"/>
            <a:ext cx="6083300" cy="442119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HT" dirty="0"/>
              <a:t>1. Accessibility of the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I.a  Hanwash Home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I.b Login Process &amp; Accessing the CAP console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1.c CAP Console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HT" dirty="0"/>
              <a:t>II. Functionalities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II.a Quick Filters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II.b Map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II.c Charts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II.d Charts &amp; Pivot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HT" dirty="0"/>
              <a:t>II.e Donut Charts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HT" dirty="0"/>
          </a:p>
          <a:p>
            <a:pPr>
              <a:buFont typeface="Courier New" panose="02070309020205020404" pitchFamily="49" charset="0"/>
              <a:buChar char="o"/>
            </a:pPr>
            <a:endParaRPr lang="en-HT" dirty="0"/>
          </a:p>
          <a:p>
            <a:pPr lvl="1">
              <a:buFont typeface="Courier New" panose="02070309020205020404" pitchFamily="49" charset="0"/>
              <a:buChar char="o"/>
            </a:pP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12064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9D277-6D73-158C-16AD-1B011B093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8" y="822324"/>
            <a:ext cx="8234682" cy="5146676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F14864-4680-187A-ADC9-3584E3FE81FE}"/>
              </a:ext>
            </a:extLst>
          </p:cNvPr>
          <p:cNvSpPr/>
          <p:nvPr/>
        </p:nvSpPr>
        <p:spPr>
          <a:xfrm>
            <a:off x="1441450" y="2552700"/>
            <a:ext cx="351155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FE1B4E-7BD5-031C-F979-684F26E9BCA3}"/>
              </a:ext>
            </a:extLst>
          </p:cNvPr>
          <p:cNvCxnSpPr/>
          <p:nvPr/>
        </p:nvCxnSpPr>
        <p:spPr>
          <a:xfrm flipV="1">
            <a:off x="4114800" y="2095500"/>
            <a:ext cx="74930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4953000" y="1727200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HT" dirty="0"/>
              <a:t>over Effect feature</a:t>
            </a:r>
          </a:p>
        </p:txBody>
      </p: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C.A.P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2EFCC-E9A0-CA5F-4BF0-504E3965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865" y="2470669"/>
            <a:ext cx="4323049" cy="2293242"/>
          </a:xfrm>
          <a:ln>
            <a:solidFill>
              <a:schemeClr val="accent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CAP &amp; Login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CE9B6B-406D-EF08-4671-3A4AAAD3C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022" y="3131283"/>
            <a:ext cx="4418409" cy="2343828"/>
          </a:xfrm>
          <a:ln>
            <a:solidFill>
              <a:schemeClr val="accent1"/>
            </a:solidFill>
          </a:ln>
        </p:spPr>
      </p:pic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14E57-0D36-8312-9DC3-B2294469FCC1}"/>
              </a:ext>
            </a:extLst>
          </p:cNvPr>
          <p:cNvSpPr/>
          <p:nvPr/>
        </p:nvSpPr>
        <p:spPr>
          <a:xfrm>
            <a:off x="3716687" y="3172178"/>
            <a:ext cx="776291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Not Logged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17473-33DF-686E-F1D9-C957BF17BC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104832" y="2333285"/>
            <a:ext cx="1" cy="8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9F928-1710-0F18-92A9-0BBCB6699C1E}"/>
              </a:ext>
            </a:extLst>
          </p:cNvPr>
          <p:cNvSpPr/>
          <p:nvPr/>
        </p:nvSpPr>
        <p:spPr>
          <a:xfrm>
            <a:off x="201168" y="5020056"/>
            <a:ext cx="850392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261D07-62C0-4C63-EF34-D53D22BD7148}"/>
              </a:ext>
            </a:extLst>
          </p:cNvPr>
          <p:cNvCxnSpPr>
            <a:cxnSpLocks/>
          </p:cNvCxnSpPr>
          <p:nvPr/>
        </p:nvCxnSpPr>
        <p:spPr>
          <a:xfrm flipV="1">
            <a:off x="1173706" y="2333285"/>
            <a:ext cx="313906" cy="283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CAP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1391B45-E6E7-0DBC-9E5B-99B7D0587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9262" y="3740206"/>
            <a:ext cx="5705474" cy="3038153"/>
          </a:xfrm>
          <a:ln>
            <a:solidFill>
              <a:schemeClr val="accent1"/>
            </a:solidFill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C2397D-7791-8D4A-E074-68133DD76B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9262" y="668557"/>
            <a:ext cx="5705474" cy="30423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40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40FC1-9813-AAEC-D734-592A0B82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" y="965200"/>
            <a:ext cx="8692099" cy="551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6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B1C050-746A-387D-8646-DC9C11697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6750" y="3746502"/>
            <a:ext cx="6663610" cy="2982228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6C680F-3E6D-8E19-2A15-0A734AD6C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751" y="1839006"/>
            <a:ext cx="6663610" cy="172469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7513</TotalTime>
  <Words>293</Words>
  <Application>Microsoft Macintosh PowerPoint</Application>
  <PresentationFormat>Letter Paper (8.5x11 in)</PresentationFormat>
  <Paragraphs>58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Gill Sans MT</vt:lpstr>
      <vt:lpstr>Parcel</vt:lpstr>
      <vt:lpstr>COMMUNE ACTION PLAN</vt:lpstr>
      <vt:lpstr>Table of COntent</vt:lpstr>
      <vt:lpstr>C.A.P</vt:lpstr>
      <vt:lpstr>Hanwash HOME</vt:lpstr>
      <vt:lpstr>Access The CAP &amp; Login process</vt:lpstr>
      <vt:lpstr>Login Process (2nd scenario) </vt:lpstr>
      <vt:lpstr>CAP Console overview</vt:lpstr>
      <vt:lpstr>CAP Console overview</vt:lpstr>
      <vt:lpstr>CAP Console overview</vt:lpstr>
      <vt:lpstr>Functionalities</vt:lpstr>
      <vt:lpstr>Quick filters</vt:lpstr>
      <vt:lpstr>Effect of the Quick Filters</vt:lpstr>
      <vt:lpstr>The Map</vt:lpstr>
      <vt:lpstr>The map- Zoom</vt:lpstr>
      <vt:lpstr>MAP – selection of a Point</vt:lpstr>
      <vt:lpstr>Pie Charts</vt:lpstr>
      <vt:lpstr>Pie Charts</vt:lpstr>
      <vt:lpstr>Pie Charts</vt:lpstr>
      <vt:lpstr>Pivot table &amp; Pie CHarts</vt:lpstr>
      <vt:lpstr>Donut Charts</vt:lpstr>
      <vt:lpstr>donut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7</cp:revision>
  <dcterms:created xsi:type="dcterms:W3CDTF">2024-03-14T13:36:03Z</dcterms:created>
  <dcterms:modified xsi:type="dcterms:W3CDTF">2024-05-06T19:18:40Z</dcterms:modified>
</cp:coreProperties>
</file>